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r>
              <a:rPr lang="ar-SA" b="1" u="sng" dirty="0" smtClean="0"/>
              <a:t>الانحراف الاجتماعي</a:t>
            </a:r>
            <a:r>
              <a:rPr lang="en-US" dirty="0" smtClean="0"/>
              <a:t/>
            </a:r>
            <a:br>
              <a:rPr lang="en-US" dirty="0" smtClean="0"/>
            </a:br>
            <a:r>
              <a:rPr lang="ar-SA" b="1" u="sng" dirty="0" smtClean="0"/>
              <a:t>مفهوم الانحراف: </a:t>
            </a:r>
            <a:r>
              <a:rPr lang="en-US" dirty="0" smtClean="0"/>
              <a:t/>
            </a:r>
            <a:br>
              <a:rPr lang="en-US" dirty="0" smtClean="0"/>
            </a:br>
            <a:r>
              <a:rPr lang="ar-SA" b="1" u="sng" dirty="0" smtClean="0"/>
              <a:t>1-التعريف اللغوي للانحراف:</a:t>
            </a:r>
            <a:r>
              <a:rPr lang="en-US" dirty="0" smtClean="0"/>
              <a:t/>
            </a:r>
            <a:br>
              <a:rPr lang="en-US" dirty="0" smtClean="0"/>
            </a:br>
            <a:r>
              <a:rPr lang="ar-SA" dirty="0" smtClean="0"/>
              <a:t>    اِنْحِرافٌ "اِنْحِرافٌ عَنِ الطَّريقِ الْمُسْتَقيمِ": الخُروجُ عَنْ جادًّةِ الصَّوابِ، الابْتِعادُ عَنْها، وَالانْحِرافُ مُصْطَلَحٌ في عِلْمِ النَّفْسِ الاجْتِماعِيِّ يَعْنِي الخُروجُ عما هُوَ مأْلوفٌ وَمُتَعارَفٌ عَلَيْهِ مِنْ عادَاتٍ وَسُلوك. </a:t>
            </a:r>
            <a:r>
              <a:rPr lang="en-US" dirty="0" smtClean="0"/>
              <a:t/>
            </a:r>
            <a:br>
              <a:rPr lang="en-US" dirty="0" smtClean="0"/>
            </a:br>
            <a:r>
              <a:rPr lang="ar-SA" b="1" u="sng" dirty="0" smtClean="0"/>
              <a:t>2-التعريف الاجتماعي للانحراف:</a:t>
            </a:r>
            <a:r>
              <a:rPr lang="en-US" dirty="0" smtClean="0"/>
              <a:t/>
            </a:r>
            <a:br>
              <a:rPr lang="en-US" dirty="0" smtClean="0"/>
            </a:br>
            <a:r>
              <a:rPr lang="ar-SA" dirty="0" smtClean="0"/>
              <a:t>    هو كل سلوك يخالف المعايير الاجتماعية وفي حالة تكراره بإصرار يتطلب تدخل أجهزة الضبط الاجتماعي. </a:t>
            </a:r>
            <a:r>
              <a:rPr lang="en-US" dirty="0" smtClean="0"/>
              <a:t/>
            </a:r>
            <a:br>
              <a:rPr lang="en-US" dirty="0" smtClean="0"/>
            </a:br>
            <a:endParaRPr lang="ar-SA" dirty="0"/>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r>
              <a:rPr lang="ar-SA" b="1" u="sng" dirty="0" smtClean="0"/>
              <a:t>أنواع الانحراف الاجتماعي:</a:t>
            </a:r>
            <a:r>
              <a:rPr lang="en-US" dirty="0" smtClean="0"/>
              <a:t/>
            </a:r>
            <a:br>
              <a:rPr lang="en-US" dirty="0" smtClean="0"/>
            </a:br>
            <a:r>
              <a:rPr lang="ar-SA" dirty="0" smtClean="0"/>
              <a:t>    حرص علماء الإجرام على التمييز بين أربعة أنواع من الانحرافات التي يقوم </a:t>
            </a:r>
            <a:r>
              <a:rPr lang="ar-SA" dirty="0" err="1" smtClean="0"/>
              <a:t>بها</a:t>
            </a:r>
            <a:r>
              <a:rPr lang="ar-SA" dirty="0" smtClean="0"/>
              <a:t> الأفراد وهي:</a:t>
            </a:r>
            <a:r>
              <a:rPr lang="en-US" dirty="0" smtClean="0"/>
              <a:t/>
            </a:r>
            <a:br>
              <a:rPr lang="en-US" dirty="0" smtClean="0"/>
            </a:br>
            <a:r>
              <a:rPr lang="ar-SA" u="sng" dirty="0" smtClean="0"/>
              <a:t>الانحراف الأولي:</a:t>
            </a:r>
            <a:r>
              <a:rPr lang="ar-SA" dirty="0" smtClean="0"/>
              <a:t> </a:t>
            </a:r>
            <a:r>
              <a:rPr lang="en-US" dirty="0" smtClean="0"/>
              <a:t/>
            </a:r>
            <a:br>
              <a:rPr lang="en-US" dirty="0" smtClean="0"/>
            </a:br>
            <a:r>
              <a:rPr lang="ar-SA" dirty="0" smtClean="0"/>
              <a:t>    يقصد به أن الفرد يخرج عن ضبط المعايير الاجتماعية، لكنه يبقى مستمرا في عمله ووظيفته محتفظا بمكانته وممارسة دوره الاجتماعي. أي يبقى انحرافه ضمن حدود وظيفة الدور المقبول اجتماعيا، المحيطون به لا يعتبرونه منحرفا، ولا يعزل اجتماعيا مثل: بعض ممارسات العنف على الزوجة، الكذب...</a:t>
            </a:r>
            <a:r>
              <a:rPr lang="en-US" dirty="0" smtClean="0"/>
              <a:t/>
            </a:r>
            <a:br>
              <a:rPr lang="en-US" dirty="0" smtClean="0"/>
            </a:br>
            <a:endParaRPr lang="ar-SA" dirty="0"/>
          </a:p>
        </p:txBody>
      </p:sp>
    </p:spTree>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lvl="0" algn="r"/>
            <a:r>
              <a:rPr lang="ar-SA" sz="3600" u="sng" dirty="0" smtClean="0"/>
              <a:t>الانحراف الثانوي:</a:t>
            </a:r>
            <a:r>
              <a:rPr lang="ar-SA" sz="3600" dirty="0" smtClean="0"/>
              <a:t> </a:t>
            </a:r>
            <a:r>
              <a:rPr lang="en-US" sz="3600" dirty="0" smtClean="0"/>
              <a:t/>
            </a:r>
            <a:br>
              <a:rPr lang="en-US" sz="3600" dirty="0" smtClean="0"/>
            </a:br>
            <a:r>
              <a:rPr lang="ar-SA" sz="3600" dirty="0" smtClean="0"/>
              <a:t>   خروج الفرد عن ضوابط معيارية للمجتمع وهو مبني على وسائل دفاعية أو هجومية أو </a:t>
            </a:r>
            <a:r>
              <a:rPr lang="ar-SA" sz="3600" dirty="0" err="1" smtClean="0"/>
              <a:t>تكيفية</a:t>
            </a:r>
            <a:r>
              <a:rPr lang="ar-SA" sz="3600" dirty="0" smtClean="0"/>
              <a:t> لمشكلات ظاهرة أو مستترة تفرزها آثار العلاقة الاجتماعية المرتبطة </a:t>
            </a:r>
            <a:r>
              <a:rPr lang="ar-SA" sz="3600" dirty="0" err="1" smtClean="0"/>
              <a:t>بها</a:t>
            </a:r>
            <a:r>
              <a:rPr lang="ar-SA" sz="3600" dirty="0" smtClean="0"/>
              <a:t>، وغالبا ما يوقف هذا المنحرف يقدم للعدالة، ويعزل اجتماعيا. </a:t>
            </a:r>
            <a:r>
              <a:rPr lang="en-US" sz="3600" dirty="0" smtClean="0"/>
              <a:t/>
            </a:r>
            <a:br>
              <a:rPr lang="en-US" sz="3600" dirty="0" smtClean="0"/>
            </a:br>
            <a:r>
              <a:rPr lang="ar-SA" sz="3600" u="sng" dirty="0" smtClean="0"/>
              <a:t>الانحراف المتكشف:</a:t>
            </a:r>
            <a:r>
              <a:rPr lang="ar-SA" sz="3600" dirty="0" smtClean="0"/>
              <a:t> </a:t>
            </a:r>
            <a:r>
              <a:rPr lang="en-US" sz="3600" dirty="0" smtClean="0"/>
              <a:t/>
            </a:r>
            <a:br>
              <a:rPr lang="en-US" sz="3600" dirty="0" smtClean="0"/>
            </a:br>
            <a:r>
              <a:rPr lang="ar-SA" sz="3600" dirty="0" smtClean="0"/>
              <a:t>   يقصد به التصرف الخارج عن بعض ضوابط المجتمع ويكشف أمره من طرف رجال الأمن. وعادة ما يبدأ هذا الانحراف بتفكير وتدبير مسبق من قبل المنحرف بعيدا عن أعين الناس، لكن طريقة انحرافه تترك آثاراً مما يؤدي </a:t>
            </a:r>
            <a:r>
              <a:rPr lang="ar-SA" sz="3600" dirty="0" err="1" smtClean="0"/>
              <a:t>الى</a:t>
            </a:r>
            <a:r>
              <a:rPr lang="ar-SA" sz="3600" dirty="0" smtClean="0"/>
              <a:t> اكتشاف أمره، مثل: السرقة، القتل الاعتداء الجنسي...</a:t>
            </a:r>
            <a:r>
              <a:rPr lang="en-US" sz="3600" dirty="0" smtClean="0"/>
              <a:t/>
            </a:r>
            <a:br>
              <a:rPr lang="en-US" sz="3600" dirty="0" smtClean="0"/>
            </a:br>
            <a:endParaRPr lang="ar-SA" sz="3600" dirty="0"/>
          </a:p>
        </p:txBody>
      </p:sp>
    </p:spTree>
  </p:cSld>
  <p:clrMapOvr>
    <a:masterClrMapping/>
  </p:clrMapOvr>
  <p:transition spd="slow">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r>
              <a:rPr lang="ar-SA" sz="2800" b="1" u="sng" dirty="0" smtClean="0"/>
              <a:t>العوامل والأبعاد الأساسية لظاهرة الانحراف:</a:t>
            </a:r>
            <a:r>
              <a:rPr lang="en-US" sz="2800" dirty="0" smtClean="0"/>
              <a:t/>
            </a:r>
            <a:br>
              <a:rPr lang="en-US" sz="2800" dirty="0" smtClean="0"/>
            </a:br>
            <a:r>
              <a:rPr lang="ar-SA" sz="2800" dirty="0" smtClean="0"/>
              <a:t>    يجمع كل الباحثين والمهتمين بالجنح والإجرام على تعدد الأسباب المؤدية للسلوك المنحرف، مع التأكيد على عاملين أساسيين في ظهور هذا السلوك غير المقبول اجتماعيا </a:t>
            </a:r>
            <a:r>
              <a:rPr lang="ar-SA" sz="2800" dirty="0" err="1" smtClean="0"/>
              <a:t>أذ</a:t>
            </a:r>
            <a:r>
              <a:rPr lang="ar-SA" sz="2800" dirty="0" smtClean="0"/>
              <a:t> أن تفسير الظاهرة وربطها بسبب واحد يعد تفسيرا خاطئً فالفقر وحده مثلا لا يمكن أن يؤدي إلى الانحراف، وإلا علينا اعتبار جميع الفقراء منحرفين.  </a:t>
            </a:r>
            <a:r>
              <a:rPr lang="en-US" sz="2800" dirty="0" smtClean="0"/>
              <a:t/>
            </a:r>
            <a:br>
              <a:rPr lang="en-US" sz="2800" dirty="0" smtClean="0"/>
            </a:br>
            <a:r>
              <a:rPr lang="ar-SA" sz="2800" dirty="0" smtClean="0"/>
              <a:t>     ورغم تعدد العوامل المؤدية إلى الانحراف فإنها ليست على درجة واحدة من الأهمية، فقد يكون بعض هذه العوامل سببا رئيساً للانحراف وقد يكون الآخر من الأسباب الثانوية أو المساعدة له.</a:t>
            </a:r>
            <a:r>
              <a:rPr lang="en-US" sz="2800" dirty="0" smtClean="0"/>
              <a:t/>
            </a:r>
            <a:br>
              <a:rPr lang="en-US" sz="2800" dirty="0" smtClean="0"/>
            </a:br>
            <a:r>
              <a:rPr lang="ar-SA" sz="2800" b="1" u="sng" dirty="0" smtClean="0"/>
              <a:t>ويمكن تقسيم عوامل الانحراف إلى:</a:t>
            </a:r>
            <a:r>
              <a:rPr lang="en-US" sz="2800" dirty="0" smtClean="0"/>
              <a:t/>
            </a:r>
            <a:br>
              <a:rPr lang="en-US" sz="2800" dirty="0" smtClean="0"/>
            </a:br>
            <a:r>
              <a:rPr lang="ar-SA" sz="2800" dirty="0" smtClean="0"/>
              <a:t>- عوامل ذاتية وشخصية: تهم الفرد في تكوينه النفسي والعقلي والعضوي والتربوي.</a:t>
            </a:r>
            <a:r>
              <a:rPr lang="en-US" sz="2800" dirty="0" smtClean="0"/>
              <a:t/>
            </a:r>
            <a:br>
              <a:rPr lang="en-US" sz="2800" dirty="0" smtClean="0"/>
            </a:br>
            <a:r>
              <a:rPr lang="ar-SA" sz="2800" dirty="0" smtClean="0"/>
              <a:t>- عوامل خارجية تخص البيئة التي يعيش فيها الشخص سواء في الأسرة أو المدرسة أو العمل أو الوسط الاجتماعي الفاسد، فعلاقات الشخص الاجتماعية داخل هذه البيئة هي التي </a:t>
            </a:r>
            <a:r>
              <a:rPr lang="ar-SA" sz="2800" dirty="0" err="1" smtClean="0"/>
              <a:t>تؤطره</a:t>
            </a:r>
            <a:r>
              <a:rPr lang="ar-SA" sz="2800" dirty="0" smtClean="0"/>
              <a:t> وتوجهه إلى وجهة السلوك المنحرف بصفة عامة.</a:t>
            </a:r>
            <a:r>
              <a:rPr lang="en-US" sz="2800" dirty="0" smtClean="0"/>
              <a:t/>
            </a:r>
            <a:br>
              <a:rPr lang="en-US" sz="2800" dirty="0" smtClean="0"/>
            </a:br>
            <a:endParaRPr lang="ar-SA" sz="2800" dirty="0"/>
          </a:p>
        </p:txBody>
      </p:sp>
    </p:spTree>
  </p:cSld>
  <p:clrMapOvr>
    <a:masterClrMapping/>
  </p:clrMapOvr>
  <p:transition spd="slow">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r>
              <a:rPr lang="ar-SA" sz="3200" b="1" u="sng" dirty="0" smtClean="0"/>
              <a:t>دور الرياضة في الوقاية والعلاج من الانحراف الاجتماعي:</a:t>
            </a:r>
            <a:r>
              <a:rPr lang="en-US" sz="3200" dirty="0" smtClean="0"/>
              <a:t/>
            </a:r>
            <a:br>
              <a:rPr lang="en-US" sz="3200" dirty="0" smtClean="0"/>
            </a:br>
            <a:r>
              <a:rPr lang="ar-SA" sz="3200" b="1" dirty="0" smtClean="0"/>
              <a:t>	</a:t>
            </a:r>
            <a:r>
              <a:rPr lang="ar-SA" sz="3200" dirty="0" smtClean="0"/>
              <a:t>تعد الرياضة وسيلة تربوية اجتماعية تسهم بشكل كبير في تكوين الفرد الناشئ تكويناً بدنيا ونفسياً واجتماعياً، كما أنها تبين للفرد وتطبعه على المعايير المرغوب </a:t>
            </a:r>
            <a:r>
              <a:rPr lang="ar-SA" sz="3200" dirty="0" err="1" smtClean="0"/>
              <a:t>بها</a:t>
            </a:r>
            <a:r>
              <a:rPr lang="ar-SA" sz="3200" dirty="0" smtClean="0"/>
              <a:t> اجتماعياً، في المقابل هناك الشباب الذين يتسمون بالعدوانية وتحديهم للبناء المعياري والقيم السائدة في المجتمع. إن الرياضة يمكن أن تكون وسيلة ناجحة في اختزال السلوك غير المرغوب اجتماعيا وتسهيل الاندماج الاجتماعي بل وتحقيق الذات </a:t>
            </a:r>
            <a:r>
              <a:rPr lang="en-US" sz="3200" dirty="0" smtClean="0"/>
              <a:t/>
            </a:r>
            <a:br>
              <a:rPr lang="en-US" sz="3200" dirty="0" smtClean="0"/>
            </a:br>
            <a:r>
              <a:rPr lang="ar-SA" sz="3200" dirty="0" smtClean="0"/>
              <a:t> 	فالرياضة تساعد الطالب العدواني أو الطفل غير الاجتماعي على تسامي سلوكه والانخراط في أنشطة تعويضية وإشباع الحاجات النفسية الاجتماعية. فكل </a:t>
            </a:r>
            <a:r>
              <a:rPr lang="ar-SA" sz="3200" dirty="0" err="1" smtClean="0"/>
              <a:t>الرياضات</a:t>
            </a:r>
            <a:r>
              <a:rPr lang="ar-SA" sz="3200" dirty="0" smtClean="0"/>
              <a:t> يمكن أن تساهم في التربية والتطبيع، بما تحتويه قواعد ملزمة لاحترام القوانين وتمكن من التخلص من الطاقة الزائدة كما أن الرياضة تبدو الإطار الأمثل لتجنب جماعات السوء أو استهلاك المخدرات.</a:t>
            </a:r>
            <a:r>
              <a:rPr lang="en-US" sz="3200" dirty="0" smtClean="0"/>
              <a:t/>
            </a:r>
            <a:br>
              <a:rPr lang="en-US" sz="3200" dirty="0" smtClean="0"/>
            </a:br>
            <a:endParaRPr lang="ar-SA" sz="3200" dirty="0"/>
          </a:p>
        </p:txBody>
      </p:sp>
    </p:spTree>
  </p:cSld>
  <p:clrMapOvr>
    <a:masterClrMapping/>
  </p:clrMapOvr>
  <p:transition spd="slow">
    <p:checker dir="vert"/>
  </p:transition>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Words>
  <PresentationFormat>عرض على الشاشة (3:4)‏</PresentationFormat>
  <Paragraphs>5</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الانحراف الاجتماعي مفهوم الانحراف:  1-التعريف اللغوي للانحراف:     اِنْحِرافٌ "اِنْحِرافٌ عَنِ الطَّريقِ الْمُسْتَقيمِ": الخُروجُ عَنْ جادًّةِ الصَّوابِ، الابْتِعادُ عَنْها، وَالانْحِرافُ مُصْطَلَحٌ في عِلْمِ النَّفْسِ الاجْتِماعِيِّ يَعْنِي الخُروجُ عما هُوَ مأْلوفٌ وَمُتَعارَفٌ عَلَيْهِ مِنْ عادَاتٍ وَسُلوك.  2-التعريف الاجتماعي للانحراف:     هو كل سلوك يخالف المعايير الاجتماعية وفي حالة تكراره بإصرار يتطلب تدخل أجهزة الضبط الاجتماعي.  </vt:lpstr>
      <vt:lpstr>أنواع الانحراف الاجتماعي:     حرص علماء الإجرام على التمييز بين أربعة أنواع من الانحرافات التي يقوم بها الأفراد وهي: الانحراف الأولي:      يقصد به أن الفرد يخرج عن ضبط المعايير الاجتماعية، لكنه يبقى مستمرا في عمله ووظيفته محتفظا بمكانته وممارسة دوره الاجتماعي. أي يبقى انحرافه ضمن حدود وظيفة الدور المقبول اجتماعيا، المحيطون به لا يعتبرونه منحرفا، ولا يعزل اجتماعيا مثل: بعض ممارسات العنف على الزوجة، الكذب... </vt:lpstr>
      <vt:lpstr>الانحراف الثانوي:     خروج الفرد عن ضوابط معيارية للمجتمع وهو مبني على وسائل دفاعية أو هجومية أو تكيفية لمشكلات ظاهرة أو مستترة تفرزها آثار العلاقة الاجتماعية المرتبطة بها، وغالبا ما يوقف هذا المنحرف يقدم للعدالة، ويعزل اجتماعيا.  الانحراف المتكشف:     يقصد به التصرف الخارج عن بعض ضوابط المجتمع ويكشف أمره من طرف رجال الأمن. وعادة ما يبدأ هذا الانحراف بتفكير وتدبير مسبق من قبل المنحرف بعيدا عن أعين الناس، لكن طريقة انحرافه تترك آثاراً مما يؤدي الى اكتشاف أمره، مثل: السرقة، القتل الاعتداء الجنسي... </vt:lpstr>
      <vt:lpstr>العوامل والأبعاد الأساسية لظاهرة الانحراف:     يجمع كل الباحثين والمهتمين بالجنح والإجرام على تعدد الأسباب المؤدية للسلوك المنحرف، مع التأكيد على عاملين أساسيين في ظهور هذا السلوك غير المقبول اجتماعيا أذ أن تفسير الظاهرة وربطها بسبب واحد يعد تفسيرا خاطئً فالفقر وحده مثلا لا يمكن أن يؤدي إلى الانحراف، وإلا علينا اعتبار جميع الفقراء منحرفين.        ورغم تعدد العوامل المؤدية إلى الانحراف فإنها ليست على درجة واحدة من الأهمية، فقد يكون بعض هذه العوامل سببا رئيساً للانحراف وقد يكون الآخر من الأسباب الثانوية أو المساعدة له. ويمكن تقسيم عوامل الانحراف إلى: - عوامل ذاتية وشخصية: تهم الفرد في تكوينه النفسي والعقلي والعضوي والتربوي. - عوامل خارجية تخص البيئة التي يعيش فيها الشخص سواء في الأسرة أو المدرسة أو العمل أو الوسط الاجتماعي الفاسد، فعلاقات الشخص الاجتماعية داخل هذه البيئة هي التي تؤطره وتوجهه إلى وجهة السلوك المنحرف بصفة عامة. </vt:lpstr>
      <vt:lpstr>دور الرياضة في الوقاية والعلاج من الانحراف الاجتماعي:  تعد الرياضة وسيلة تربوية اجتماعية تسهم بشكل كبير في تكوين الفرد الناشئ تكويناً بدنيا ونفسياً واجتماعياً، كما أنها تبين للفرد وتطبعه على المعايير المرغوب بها اجتماعياً، في المقابل هناك الشباب الذين يتسمون بالعدوانية وتحديهم للبناء المعياري والقيم السائدة في المجتمع. إن الرياضة يمكن أن تكون وسيلة ناجحة في اختزال السلوك غير المرغوب اجتماعيا وتسهيل الاندماج الاجتماعي بل وتحقيق الذات    فالرياضة تساعد الطالب العدواني أو الطفل غير الاجتماعي على تسامي سلوكه والانخراط في أنشطة تعويضية وإشباع الحاجات النفسية الاجتماعية. فكل الرياضات يمكن أن تساهم في التربية والتطبيع، بما تحتويه قواعد ملزمة لاحترام القوانين وتمكن من التخلص من الطاقة الزائدة كما أن الرياضة تبدو الإطار الأمثل لتجنب جماعات السوء أو استهلاك المخدرات.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الانحراف الاجتماعي مفهوم الانحراف:  1-التعريف اللغوي للانحراف:     اِنْحِرافٌ "اِنْحِرافٌ عَنِ الطَّريقِ الْمُسْتَقيمِ": الخُروجُ عَنْ جادًّةِ الصَّوابِ، الابْتِعادُ عَنْها، وَالانْحِرافُ مُصْطَلَحٌ في عِلْمِ النَّفْسِ الاجْتِماعِيِّ يَعْنِي الخُروجُ عما هُوَ مأْلوفٌ وَمُتَعارَفٌ عَلَيْهِ مِنْ عادَاتٍ وَسُلوك.  2-التعريف الاجتماعي للانحراف:     هو كل سلوك يخالف المعايير الاجتماعية وفي حالة تكراره بإصرار يتطلب تدخل أجهزة الضبط الاجتماعي.  </dc:title>
  <dc:creator>HP</dc:creator>
  <cp:lastModifiedBy>DR.Ahmed Saker 2O14</cp:lastModifiedBy>
  <cp:revision>1</cp:revision>
  <dcterms:created xsi:type="dcterms:W3CDTF">2018-12-10T17:52:56Z</dcterms:created>
  <dcterms:modified xsi:type="dcterms:W3CDTF">2018-12-10T18:38:34Z</dcterms:modified>
</cp:coreProperties>
</file>